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7B4-E979-4976-9882-287C9F411A96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607F-1C32-4226-887F-9F3D2CB87C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996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7B4-E979-4976-9882-287C9F411A96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607F-1C32-4226-887F-9F3D2CB87C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908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7B4-E979-4976-9882-287C9F411A96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607F-1C32-4226-887F-9F3D2CB87C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417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7B4-E979-4976-9882-287C9F411A96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607F-1C32-4226-887F-9F3D2CB87C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202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7B4-E979-4976-9882-287C9F411A96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607F-1C32-4226-887F-9F3D2CB87C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122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7B4-E979-4976-9882-287C9F411A96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607F-1C32-4226-887F-9F3D2CB87C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102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7B4-E979-4976-9882-287C9F411A96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607F-1C32-4226-887F-9F3D2CB87C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405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7B4-E979-4976-9882-287C9F411A96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607F-1C32-4226-887F-9F3D2CB87C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701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7B4-E979-4976-9882-287C9F411A96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607F-1C32-4226-887F-9F3D2CB87C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137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7B4-E979-4976-9882-287C9F411A96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607F-1C32-4226-887F-9F3D2CB87C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081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7B4-E979-4976-9882-287C9F411A96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607F-1C32-4226-887F-9F3D2CB87C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831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07B4-E979-4976-9882-287C9F411A96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607F-1C32-4226-887F-9F3D2CB87C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427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3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9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2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09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6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83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0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55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9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6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0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7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4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4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3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088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lgalland</dc:creator>
  <cp:lastModifiedBy>lgalland</cp:lastModifiedBy>
  <cp:revision>1</cp:revision>
  <dcterms:created xsi:type="dcterms:W3CDTF">2019-08-29T20:30:53Z</dcterms:created>
  <dcterms:modified xsi:type="dcterms:W3CDTF">2019-08-29T20:31:02Z</dcterms:modified>
</cp:coreProperties>
</file>