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0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350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4422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7969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381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951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524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326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277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0812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449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5713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5CB71-693A-42D8-9919-DEB6EE8A026D}" type="datetimeFigureOut">
              <a:rPr lang="fr-CA" smtClean="0"/>
              <a:t>2019-08-29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345FB-3302-44F7-8490-A3546BAE840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3636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5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52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8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58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49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21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35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844" y="0"/>
            <a:ext cx="4059305" cy="4902926"/>
          </a:xfrm>
          <a:prstGeom prst="rect">
            <a:avLst/>
          </a:prstGeom>
        </p:spPr>
      </p:pic>
      <p:pic>
        <p:nvPicPr>
          <p:cNvPr id="4" name="Coff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9887" y="5794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4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8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5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9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72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55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58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80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01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38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4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8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92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31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4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084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lgalland</dc:creator>
  <cp:lastModifiedBy>lgalland</cp:lastModifiedBy>
  <cp:revision>1</cp:revision>
  <dcterms:created xsi:type="dcterms:W3CDTF">2019-08-29T20:37:20Z</dcterms:created>
  <dcterms:modified xsi:type="dcterms:W3CDTF">2019-08-29T20:38:00Z</dcterms:modified>
</cp:coreProperties>
</file>