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444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26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78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090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600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858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575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406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565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472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710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4A5B-209A-4D47-998F-024325807965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6ED6-7DF7-4432-98CF-6637A9CE4A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9807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6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0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3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0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0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7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lgalland</dc:creator>
  <cp:lastModifiedBy>lgalland</cp:lastModifiedBy>
  <cp:revision>1</cp:revision>
  <dcterms:created xsi:type="dcterms:W3CDTF">2019-08-29T20:39:47Z</dcterms:created>
  <dcterms:modified xsi:type="dcterms:W3CDTF">2019-08-29T20:40:07Z</dcterms:modified>
</cp:coreProperties>
</file>