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040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195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653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4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940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44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976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317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765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223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011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AE3A-BB19-44F8-873F-3174D171466B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662F-6C5F-48A9-9868-ADE7294C4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2743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5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0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4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2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1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7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8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3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5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lgalland</dc:creator>
  <cp:lastModifiedBy>lgalland</cp:lastModifiedBy>
  <cp:revision>1</cp:revision>
  <dcterms:created xsi:type="dcterms:W3CDTF">2019-08-29T20:30:18Z</dcterms:created>
  <dcterms:modified xsi:type="dcterms:W3CDTF">2019-08-29T20:30:26Z</dcterms:modified>
</cp:coreProperties>
</file>