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83AC-EE4E-4B73-8694-67F02C8C664D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09FF-2FA2-4041-BF49-C993724EFB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041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83AC-EE4E-4B73-8694-67F02C8C664D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09FF-2FA2-4041-BF49-C993724EFB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06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83AC-EE4E-4B73-8694-67F02C8C664D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09FF-2FA2-4041-BF49-C993724EFB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489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83AC-EE4E-4B73-8694-67F02C8C664D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09FF-2FA2-4041-BF49-C993724EFB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959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83AC-EE4E-4B73-8694-67F02C8C664D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09FF-2FA2-4041-BF49-C993724EFB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284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83AC-EE4E-4B73-8694-67F02C8C664D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09FF-2FA2-4041-BF49-C993724EFB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217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83AC-EE4E-4B73-8694-67F02C8C664D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09FF-2FA2-4041-BF49-C993724EFB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280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83AC-EE4E-4B73-8694-67F02C8C664D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09FF-2FA2-4041-BF49-C993724EFB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269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83AC-EE4E-4B73-8694-67F02C8C664D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09FF-2FA2-4041-BF49-C993724EFB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934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83AC-EE4E-4B73-8694-67F02C8C664D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09FF-2FA2-4041-BF49-C993724EFB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478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83AC-EE4E-4B73-8694-67F02C8C664D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09FF-2FA2-4041-BF49-C993724EFB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980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383AC-EE4E-4B73-8694-67F02C8C664D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E09FF-2FA2-4041-BF49-C993724EFB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1289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45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8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7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3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0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3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2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9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00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94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4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4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6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9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4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2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8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6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217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lgalland</dc:creator>
  <cp:lastModifiedBy>lgalland</cp:lastModifiedBy>
  <cp:revision>1</cp:revision>
  <dcterms:created xsi:type="dcterms:W3CDTF">2019-08-29T20:27:38Z</dcterms:created>
  <dcterms:modified xsi:type="dcterms:W3CDTF">2019-08-29T20:28:06Z</dcterms:modified>
</cp:coreProperties>
</file>