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38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3891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10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714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196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90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237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5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82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514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35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99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3E8C-844E-437C-BB4C-3CE6142D6E76}" type="datetimeFigureOut">
              <a:rPr lang="fr-CA" smtClean="0"/>
              <a:t>2019-08-30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791E-36BB-4C0B-BFE1-7D0A5B5AC3B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384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0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3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4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0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39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3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9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6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7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6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7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6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3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lgalland</dc:creator>
  <cp:lastModifiedBy>lgalland</cp:lastModifiedBy>
  <cp:revision>2</cp:revision>
  <dcterms:created xsi:type="dcterms:W3CDTF">2019-08-29T20:33:56Z</dcterms:created>
  <dcterms:modified xsi:type="dcterms:W3CDTF">2019-08-30T19:20:32Z</dcterms:modified>
</cp:coreProperties>
</file>