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6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3147-17BB-4AFB-A05A-1AB66374A23B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B09E-7C6B-417D-8541-9B03ABCAFE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946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3147-17BB-4AFB-A05A-1AB66374A23B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B09E-7C6B-417D-8541-9B03ABCAFE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9097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3147-17BB-4AFB-A05A-1AB66374A23B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B09E-7C6B-417D-8541-9B03ABCAFE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1987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3147-17BB-4AFB-A05A-1AB66374A23B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B09E-7C6B-417D-8541-9B03ABCAFE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08121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3147-17BB-4AFB-A05A-1AB66374A23B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B09E-7C6B-417D-8541-9B03ABCAFE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45396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3147-17BB-4AFB-A05A-1AB66374A23B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B09E-7C6B-417D-8541-9B03ABCAFE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70929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3147-17BB-4AFB-A05A-1AB66374A23B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B09E-7C6B-417D-8541-9B03ABCAFE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7005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3147-17BB-4AFB-A05A-1AB66374A23B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B09E-7C6B-417D-8541-9B03ABCAFE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11555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3147-17BB-4AFB-A05A-1AB66374A23B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B09E-7C6B-417D-8541-9B03ABCAFE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8932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3147-17BB-4AFB-A05A-1AB66374A23B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B09E-7C6B-417D-8541-9B03ABCAFE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99542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3147-17BB-4AFB-A05A-1AB66374A23B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B09E-7C6B-417D-8541-9B03ABCAFE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857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83147-17BB-4AFB-A05A-1AB66374A23B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7B09E-7C6B-417D-8541-9B03ABCAFE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911119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8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40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0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36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78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1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86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78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35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36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50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67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'aigle royal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2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55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92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03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95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64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1390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Grand écran</PresentationFormat>
  <Paragraphs>0</Paragraphs>
  <Slides>19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lgalland</dc:creator>
  <cp:lastModifiedBy>lgalland</cp:lastModifiedBy>
  <cp:revision>1</cp:revision>
  <dcterms:created xsi:type="dcterms:W3CDTF">2019-08-29T20:29:21Z</dcterms:created>
  <dcterms:modified xsi:type="dcterms:W3CDTF">2019-08-29T20:29:43Z</dcterms:modified>
</cp:coreProperties>
</file>