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9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637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522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30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009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321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926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792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28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836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28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046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94885-A74A-450D-83DA-5A803981ABD8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7272-3AD7-483A-97F7-DAEC50B8129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2784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5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c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5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7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43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56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6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81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7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94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40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31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lgalland</dc:creator>
  <cp:lastModifiedBy>lgalland</cp:lastModifiedBy>
  <cp:revision>1</cp:revision>
  <dcterms:created xsi:type="dcterms:W3CDTF">2019-08-29T20:36:12Z</dcterms:created>
  <dcterms:modified xsi:type="dcterms:W3CDTF">2019-08-29T20:36:20Z</dcterms:modified>
</cp:coreProperties>
</file>