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42C3-989B-4857-A193-0D13A6E8D270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8F50-994F-41B2-9F0F-241CFEC2D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022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42C3-989B-4857-A193-0D13A6E8D270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8F50-994F-41B2-9F0F-241CFEC2D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885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42C3-989B-4857-A193-0D13A6E8D270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8F50-994F-41B2-9F0F-241CFEC2D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885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42C3-989B-4857-A193-0D13A6E8D270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8F50-994F-41B2-9F0F-241CFEC2D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764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42C3-989B-4857-A193-0D13A6E8D270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8F50-994F-41B2-9F0F-241CFEC2D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611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42C3-989B-4857-A193-0D13A6E8D270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8F50-994F-41B2-9F0F-241CFEC2D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289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42C3-989B-4857-A193-0D13A6E8D270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8F50-994F-41B2-9F0F-241CFEC2D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769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42C3-989B-4857-A193-0D13A6E8D270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8F50-994F-41B2-9F0F-241CFEC2D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188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42C3-989B-4857-A193-0D13A6E8D270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8F50-994F-41B2-9F0F-241CFEC2D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950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42C3-989B-4857-A193-0D13A6E8D270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8F50-994F-41B2-9F0F-241CFEC2D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955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42C3-989B-4857-A193-0D13A6E8D270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8F50-994F-41B2-9F0F-241CFEC2D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740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342C3-989B-4857-A193-0D13A6E8D270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58F50-994F-41B2-9F0F-241CFEC2D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4073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91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6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83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0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5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8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4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7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00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35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86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9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9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95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2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8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0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1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997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lgalland</dc:creator>
  <cp:lastModifiedBy>lgalland</cp:lastModifiedBy>
  <cp:revision>1</cp:revision>
  <dcterms:created xsi:type="dcterms:W3CDTF">2019-08-29T20:34:54Z</dcterms:created>
  <dcterms:modified xsi:type="dcterms:W3CDTF">2019-08-29T20:35:04Z</dcterms:modified>
</cp:coreProperties>
</file>