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TI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70" r:id="rId14"/>
    <p:sldId id="271" r:id="rId15"/>
    <p:sldId id="272" r:id="rId16"/>
    <p:sldId id="273" r:id="rId17"/>
    <p:sldId id="274" r:id="rId18"/>
    <p:sldId id="275" r:id="rId19"/>
    <p:sldId id="276" r:id="rId20"/>
    <p:sldId id="277" r:id="rId21"/>
  </p:sldIdLst>
  <p:sldSz cx="12192000" cy="6858000"/>
  <p:notesSz cx="6858000" cy="9144000"/>
  <p:photoAlbum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31" d="100"/>
          <a:sy n="31" d="100"/>
        </p:scale>
        <p:origin x="38" y="485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 smtClean="0"/>
              <a:t>Modifiez le style du titre</a:t>
            </a:r>
            <a:endParaRPr lang="fr-CA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 smtClean="0"/>
              <a:t>Modifier le style des sous-titres du masque</a:t>
            </a:r>
            <a:endParaRPr lang="fr-CA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882FE1-2AFD-4B25-A5F8-73817C3086D2}" type="datetimeFigureOut">
              <a:rPr lang="fr-CA" smtClean="0"/>
              <a:t>2019-08-30</a:t>
            </a:fld>
            <a:endParaRPr lang="fr-CA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2E7572-6968-4AE1-8D82-8909D46C4152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4888247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CA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A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882FE1-2AFD-4B25-A5F8-73817C3086D2}" type="datetimeFigureOut">
              <a:rPr lang="fr-CA" smtClean="0"/>
              <a:t>2019-08-30</a:t>
            </a:fld>
            <a:endParaRPr lang="fr-CA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2E7572-6968-4AE1-8D82-8909D46C4152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8098852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fr-CA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A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882FE1-2AFD-4B25-A5F8-73817C3086D2}" type="datetimeFigureOut">
              <a:rPr lang="fr-CA" smtClean="0"/>
              <a:t>2019-08-30</a:t>
            </a:fld>
            <a:endParaRPr lang="fr-CA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2E7572-6968-4AE1-8D82-8909D46C4152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7520820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CA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A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882FE1-2AFD-4B25-A5F8-73817C3086D2}" type="datetimeFigureOut">
              <a:rPr lang="fr-CA" smtClean="0"/>
              <a:t>2019-08-30</a:t>
            </a:fld>
            <a:endParaRPr lang="fr-CA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2E7572-6968-4AE1-8D82-8909D46C4152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1670993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 smtClean="0"/>
              <a:t>Modifiez le style du titre</a:t>
            </a:r>
            <a:endParaRPr lang="fr-CA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882FE1-2AFD-4B25-A5F8-73817C3086D2}" type="datetimeFigureOut">
              <a:rPr lang="fr-CA" smtClean="0"/>
              <a:t>2019-08-30</a:t>
            </a:fld>
            <a:endParaRPr lang="fr-CA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2E7572-6968-4AE1-8D82-8909D46C4152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0635385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CA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A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A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882FE1-2AFD-4B25-A5F8-73817C3086D2}" type="datetimeFigureOut">
              <a:rPr lang="fr-CA" smtClean="0"/>
              <a:t>2019-08-30</a:t>
            </a:fld>
            <a:endParaRPr lang="fr-CA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2E7572-6968-4AE1-8D82-8909D46C4152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8991697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fr-CA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A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A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882FE1-2AFD-4B25-A5F8-73817C3086D2}" type="datetimeFigureOut">
              <a:rPr lang="fr-CA" smtClean="0"/>
              <a:t>2019-08-30</a:t>
            </a:fld>
            <a:endParaRPr lang="fr-CA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2E7572-6968-4AE1-8D82-8909D46C4152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0593364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CA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882FE1-2AFD-4B25-A5F8-73817C3086D2}" type="datetimeFigureOut">
              <a:rPr lang="fr-CA" smtClean="0"/>
              <a:t>2019-08-30</a:t>
            </a:fld>
            <a:endParaRPr lang="fr-CA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2E7572-6968-4AE1-8D82-8909D46C4152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3093911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882FE1-2AFD-4B25-A5F8-73817C3086D2}" type="datetimeFigureOut">
              <a:rPr lang="fr-CA" smtClean="0"/>
              <a:t>2019-08-30</a:t>
            </a:fld>
            <a:endParaRPr lang="fr-CA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2E7572-6968-4AE1-8D82-8909D46C4152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8321915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 smtClean="0"/>
              <a:t>Modifiez le style du titre</a:t>
            </a:r>
            <a:endParaRPr lang="fr-CA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A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882FE1-2AFD-4B25-A5F8-73817C3086D2}" type="datetimeFigureOut">
              <a:rPr lang="fr-CA" smtClean="0"/>
              <a:t>2019-08-30</a:t>
            </a:fld>
            <a:endParaRPr lang="fr-CA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2E7572-6968-4AE1-8D82-8909D46C4152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2391751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 smtClean="0"/>
              <a:t>Modifiez le style du titre</a:t>
            </a:r>
            <a:endParaRPr lang="fr-CA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CA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882FE1-2AFD-4B25-A5F8-73817C3086D2}" type="datetimeFigureOut">
              <a:rPr lang="fr-CA" smtClean="0"/>
              <a:t>2019-08-30</a:t>
            </a:fld>
            <a:endParaRPr lang="fr-CA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2E7572-6968-4AE1-8D82-8909D46C4152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0812281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Modifiez le style du titre</a:t>
            </a:r>
            <a:endParaRPr lang="fr-CA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A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8882FE1-2AFD-4B25-A5F8-73817C3086D2}" type="datetimeFigureOut">
              <a:rPr lang="fr-CA" smtClean="0"/>
              <a:t>2019-08-30</a:t>
            </a:fld>
            <a:endParaRPr lang="fr-CA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CA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C2E7572-6968-4AE1-8D82-8909D46C4152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54258345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TIF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TIF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TIF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TIF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TIF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TIF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TIF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TIF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TIF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TI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TIF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TIF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TIF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TIF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TIF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TIF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TIF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TIF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Diapositive1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018725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Diapositive10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309143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Diapositive11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450644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Diapositive12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557583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Diapositive14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033023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Diapositive15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723199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Diapositive16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382343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Diapositive17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431346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Diapositive18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238843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Diapositive19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828565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Diapositive20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243831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Diapositive2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235613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Diapositive21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558068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Diapositive3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859172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Diapositive4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667640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Diapositive5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813305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Diapositive6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725995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Diapositive7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919860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Diapositive8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904972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Diapositive9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1412969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Grand écran</PresentationFormat>
  <Paragraphs>0</Paragraphs>
  <Slides>20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3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20</vt:i4>
      </vt:variant>
    </vt:vector>
  </HeadingPairs>
  <TitlesOfParts>
    <vt:vector size="24" baseType="lpstr">
      <vt:lpstr>Arial</vt:lpstr>
      <vt:lpstr>Calibri</vt:lpstr>
      <vt:lpstr>Calibri Light</vt:lpstr>
      <vt:lpstr>Thème Office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lgalland</dc:creator>
  <cp:lastModifiedBy>lgalland</cp:lastModifiedBy>
  <cp:revision>2</cp:revision>
  <dcterms:created xsi:type="dcterms:W3CDTF">2019-08-29T20:39:02Z</dcterms:created>
  <dcterms:modified xsi:type="dcterms:W3CDTF">2019-08-30T18:42:07Z</dcterms:modified>
</cp:coreProperties>
</file>